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90" r:id="rId3"/>
    <p:sldId id="259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16256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BCE561"/>
    <a:srgbClr val="6FC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29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60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380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319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457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470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108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562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5610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687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740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5B55B-08FE-48C9-AE29-CBDE1C7F9F8A}" type="datetimeFigureOut">
              <a:rPr lang="th-TH" smtClean="0"/>
              <a:t>10/11/62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00AD-6EC8-4069-91B1-9176B7790CD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016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790AF6-D65E-4EBE-97C9-9A2B8D124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0645" y="-2594915"/>
            <a:ext cx="20450169" cy="14337735"/>
          </a:xfrm>
          <a:prstGeom prst="rect">
            <a:avLst/>
          </a:prstGeom>
        </p:spPr>
      </p:pic>
      <p:sp>
        <p:nvSpPr>
          <p:cNvPr id="10" name="สี่เหลี่ยมผืนผ้า 9"/>
          <p:cNvSpPr/>
          <p:nvPr/>
        </p:nvSpPr>
        <p:spPr>
          <a:xfrm>
            <a:off x="1215232" y="2990280"/>
            <a:ext cx="13825536" cy="6211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ข้อสอบพิชิต </a:t>
            </a:r>
            <a:r>
              <a:rPr lang="en-US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O-NET </a:t>
            </a:r>
          </a:p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ภาษาอังกฤษ ป.6</a:t>
            </a:r>
          </a:p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 1.1 </a:t>
            </a:r>
          </a:p>
          <a:p>
            <a:pPr algn="ctr"/>
            <a:r>
              <a:rPr lang="th-TH" sz="117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ชุดที่ 1</a:t>
            </a:r>
            <a:endParaRPr lang="en-US" sz="497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6989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291771" y="2808672"/>
            <a:ext cx="14427199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8. Which word has a difference vowel sound from “ dear” ?   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</a:rPr>
              <a:t>(ต 1.1 ป.6/2)</a:t>
            </a:r>
            <a:endParaRPr lang="en-US" sz="4600" b="1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Angsana New" panose="02020603050405020304" pitchFamily="18" charset="-34"/>
                <a:cs typeface="Angsana New" panose="02020603050405020304" pitchFamily="18" charset="-34"/>
              </a:rPr>
              <a:t>   1. bear		</a:t>
            </a:r>
            <a:r>
              <a:rPr lang="en-US" sz="4600" b="1" dirty="0">
                <a:solidFill>
                  <a:srgbClr val="FF0000"/>
                </a:solidFill>
                <a:latin typeface="TH Niramit AS" panose="02000506000000020004" pitchFamily="2" charset="-34"/>
                <a:ea typeface="Angsana New" panose="02020603050405020304" pitchFamily="18" charset="-34"/>
                <a:cs typeface="Angsana New" panose="02020603050405020304" pitchFamily="18" charset="-34"/>
              </a:rPr>
              <a:t>	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Angsana New" panose="02020603050405020304" pitchFamily="18" charset="-34"/>
                <a:cs typeface="Angsana New" panose="02020603050405020304" pitchFamily="18" charset="-34"/>
              </a:rPr>
              <a:t>   2. Fear</a:t>
            </a:r>
            <a:endParaRPr lang="en-US" sz="4600" b="1" dirty="0"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Angsana New" panose="02020603050405020304" pitchFamily="18" charset="-34"/>
                <a:cs typeface="Angsana New" panose="02020603050405020304" pitchFamily="18" charset="-34"/>
              </a:rPr>
              <a:t>   3. hear			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Angsana New" panose="02020603050405020304" pitchFamily="18" charset="-34"/>
                <a:cs typeface="Angsana New" panose="02020603050405020304" pitchFamily="18" charset="-34"/>
              </a:rPr>
              <a:t>   4. Year</a:t>
            </a:r>
            <a:endParaRPr lang="en-US" sz="4600" b="1" dirty="0"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1E61AD9D-3F22-470B-BB4D-6433507FD282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773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7696 -0.163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48" y="-8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632857" y="2663529"/>
            <a:ext cx="12990285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9. Which word start with the same sound as “useful”? (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</a:rPr>
              <a:t>ต 1.1 ป.6/2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en-US" sz="4600" b="1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   1. unit</a:t>
            </a:r>
            <a:endParaRPr lang="en-US" sz="4600" b="1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   2. ugly</a:t>
            </a:r>
            <a:endParaRPr lang="en-US" sz="4600" b="1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   3. uncle</a:t>
            </a:r>
            <a:endParaRPr lang="en-US" sz="4600" b="1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Cordia New" panose="020B0304020202020204" pitchFamily="34" charset="-34"/>
              </a:rPr>
              <a:t>   4. upset</a:t>
            </a:r>
            <a:endParaRPr lang="en-US" sz="4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1C12C816-44E4-4AA3-AF65-08173A6FEBD4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2308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9141 -0.17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-85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422400" y="2667326"/>
            <a:ext cx="134112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10. Which pair of words has the different vowel sound? (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ป.6/2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1. wet-vet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2. cake-take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3. king-kind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4. wish-wing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A36FE787-9825-42B7-A9AF-DA45D3091BB3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128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75 0.060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50" y="30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422400" y="2598127"/>
            <a:ext cx="13411200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11.</a:t>
            </a:r>
            <a:r>
              <a:rPr lang="th-TH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</a:t>
            </a: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Which pair has the same first consonant sound?   (</a:t>
            </a:r>
            <a:r>
              <a:rPr lang="th-TH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ป.6/2</a:t>
            </a: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FF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1. vest-west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2. dare-dark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3. cop-chop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4. sock-shock </a:t>
            </a:r>
            <a:endParaRPr lang="en-US" sz="4600" b="1" dirty="0">
              <a:solidFill>
                <a:srgbClr val="000000"/>
              </a:solidFill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BB1AFDC6-8A8B-43CD-BCA5-B1E0E72B4B0D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147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7881 -0.049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45" y="-24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422400" y="2598127"/>
            <a:ext cx="13411200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2. Which pair of words has the same vowel sound? (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ป.6/2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1. kind – buy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2. earth - reach	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3. knew – bear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4. church – lunch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04F1E73A-7193-43DF-9A18-19F76E2E5DC2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579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0.0013 L 0.28174 -0.181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92" y="-9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422400" y="2612933"/>
            <a:ext cx="13411200" cy="8409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13. Which pair has three syllables?  (</a:t>
            </a:r>
            <a:r>
              <a:rPr lang="th-TH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ป.6/2</a:t>
            </a: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1. Library-school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2. Dolphin-animal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3. Teacher-headmaster 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FF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4. badminton-volleyball 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 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D5373E66-205D-4C44-95B6-2050715B8875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7567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8076 0.17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43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1222947" y="2008420"/>
            <a:ext cx="14306088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สาระที่ ๑  ภาษาเพื่อการสื่อสาร</a:t>
            </a:r>
          </a:p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มาตรฐาน ต ๑.๑    เข้าใจและตีความเรื่องที่ฟังและอ่านจากสื่อประเภท</a:t>
            </a:r>
            <a:r>
              <a:rPr lang="th-TH" sz="46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ต่างๆ</a:t>
            </a: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และแสดงความคิดเห็น  อย่างมีเหตุผล</a:t>
            </a:r>
          </a:p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ป๖/๑. ปฏิบัติตามคำสั่ง คำขอร้อง  และ คำแนะนำที่ฟังและอ่าน</a:t>
            </a:r>
          </a:p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ป๖/๒. อ่านออกเสียงข้อความ นิทานและบทกลอนสั้นๆ  ถูกต้องตาม หลักการอ่าน</a:t>
            </a:r>
          </a:p>
          <a:p>
            <a:pPr>
              <a:lnSpc>
                <a:spcPct val="200000"/>
              </a:lnSpc>
            </a:pPr>
            <a:endParaRPr lang="th-TH" sz="4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97538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1380602" y="1614282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What should the drivers do when they see the red traffic light?           (</a:t>
            </a: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 1.1 ป.6/1)  </a:t>
            </a:r>
          </a:p>
          <a:p>
            <a:pPr>
              <a:lnSpc>
                <a:spcPct val="200000"/>
              </a:lnSpc>
            </a:pPr>
            <a:r>
              <a:rPr lang="th-TH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 </a:t>
            </a:r>
            <a:r>
              <a:rPr lang="en-US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Park the car.</a:t>
            </a:r>
          </a:p>
          <a:p>
            <a:pPr>
              <a:lnSpc>
                <a:spcPct val="200000"/>
              </a:lnSpc>
            </a:pPr>
            <a:r>
              <a:rPr lang="en-US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 Move the car. </a:t>
            </a:r>
          </a:p>
          <a:p>
            <a:pPr>
              <a:lnSpc>
                <a:spcPct val="200000"/>
              </a:lnSpc>
            </a:pPr>
            <a:r>
              <a:rPr lang="en-US" sz="46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Stop the car.</a:t>
            </a:r>
          </a:p>
          <a:p>
            <a:pPr>
              <a:lnSpc>
                <a:spcPct val="200000"/>
              </a:lnSpc>
            </a:pPr>
            <a:r>
              <a:rPr lang="en-US" sz="4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4. Watch the car.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682A867E-BDBC-4B3C-964B-626C955BBDDE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021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5459 0.155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34" y="7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180632" y="1814285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728944" y="2102129"/>
            <a:ext cx="12798111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2.   Brad: I failed my math test. What should I do?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  Doug: _______________    (</a:t>
            </a:r>
            <a:r>
              <a:rPr lang="th-TH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ป.6/1</a:t>
            </a: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  Brad: Yeah, You are right.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1. You can hurry.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2. You can go to the gym.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3. You should play more.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400" b="1" dirty="0">
                <a:solidFill>
                  <a:srgbClr val="FF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</a:t>
            </a:r>
            <a:r>
              <a:rPr lang="en-US" sz="44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4. You should study harder.</a:t>
            </a:r>
            <a:endParaRPr lang="en-US" sz="44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1395606F-7A3B-4253-8172-26A45105A01F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3557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30596 0.323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3" y="16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393371" y="2663529"/>
            <a:ext cx="13469257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3. It is very hot in the classroom. What should you do?  (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ป.6/1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)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1. Turn off the light.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2. Turn on the lamp.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solidFill>
                  <a:srgbClr val="FF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3. Switch on the fan.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4. Switch off the gas.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739FB538-6FA3-4C26-8443-23E1138DC941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744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8662 0.064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36" y="3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342572" y="2382273"/>
            <a:ext cx="13570856" cy="9248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4. Put these sentences in the right order.  (</a:t>
            </a:r>
            <a:r>
              <a:rPr lang="th-TH" sz="40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ต 1.1 ป.6/</a:t>
            </a:r>
            <a:r>
              <a:rPr lang="en-US" sz="4000" b="1" dirty="0">
                <a:solidFill>
                  <a:srgbClr val="000000"/>
                </a:solidFill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“How to make a ham sandwich”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A. First, get two slices of bread.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B. Next, spread a little butter on the  bread.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C. Finally, put another piece of bread on  the top.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D. After that, put some ham, lettuce, and cheese on the bread.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      1. A-B-D-C 	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      2. B-A-C-D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      3. C-B-A-D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40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	      4. D-A-B-C </a:t>
            </a:r>
            <a:endParaRPr lang="en-US" sz="40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0FD10692-E7B5-44E8-9724-6C472B9BB94C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837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32051 0.11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5" y="5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611085" y="2598127"/>
            <a:ext cx="13033829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5. Which word has the same vowel sound as “do”? 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(ต 1.1 ป.6/2)</a:t>
            </a: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</a:t>
            </a:r>
          </a:p>
          <a:p>
            <a:pPr indent="457200"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1. go</a:t>
            </a:r>
          </a:p>
          <a:p>
            <a:pPr indent="457200"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2. no</a:t>
            </a:r>
          </a:p>
          <a:p>
            <a:pPr indent="457200"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3. to</a:t>
            </a:r>
          </a:p>
          <a:p>
            <a:pPr indent="457200"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4. so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E5E39DCE-E880-46BA-9D18-084595A885AC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3712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9629 0.049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14" y="24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AFEFE87B-990E-4097-BBF8-AEF7E689AC6F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4BF1E6-BD5C-4A8E-9BEB-6AAB50E5F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107" y="2782510"/>
            <a:ext cx="14198815" cy="72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4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6914 -0.159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57" y="-79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91B49-EE03-4E44-953D-04A4DE8C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56000" cy="12190477"/>
          </a:xfrm>
          <a:prstGeom prst="rect">
            <a:avLst/>
          </a:prstGeom>
        </p:spPr>
      </p:pic>
      <p:sp>
        <p:nvSpPr>
          <p:cNvPr id="20" name="สี่เหลี่ยมผืนผ้า 2">
            <a:extLst>
              <a:ext uri="{FF2B5EF4-FFF2-40B4-BE49-F238E27FC236}">
                <a16:creationId xmlns:a16="http://schemas.microsoft.com/office/drawing/2014/main" id="{5ACA84C5-33A8-4940-B1CA-77FD79DC7E87}"/>
              </a:ext>
            </a:extLst>
          </p:cNvPr>
          <p:cNvSpPr/>
          <p:nvPr/>
        </p:nvSpPr>
        <p:spPr>
          <a:xfrm>
            <a:off x="2761204" y="1828800"/>
            <a:ext cx="13494796" cy="9978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6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074057" y="2940059"/>
            <a:ext cx="14107886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7. Which word start with the same sound as “ giraffe”?  </a:t>
            </a:r>
            <a:r>
              <a:rPr lang="th-TH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(ต 1.1 ป.6/2)</a:t>
            </a:r>
            <a:endParaRPr lang="en-US" sz="4600" b="1" dirty="0"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1. guitar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2. gentle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3. garden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4600" b="1" dirty="0">
                <a:latin typeface="TH Niramit AS" panose="02000506000000020004" pitchFamily="2" charset="-34"/>
                <a:ea typeface="Calibri" panose="020F0502020204030204" pitchFamily="34" charset="0"/>
                <a:cs typeface="TH Niramit AS" panose="02000506000000020004" pitchFamily="2" charset="-34"/>
              </a:rPr>
              <a:t>    4. goodbye</a:t>
            </a:r>
            <a:endParaRPr lang="en-US" sz="4600" b="1" dirty="0">
              <a:effectLst/>
              <a:latin typeface="TH Niramit AS" panose="02000506000000020004" pitchFamily="2" charset="-34"/>
              <a:ea typeface="Calibri" panose="020F0502020204030204" pitchFamily="34" charset="0"/>
              <a:cs typeface="TH Niramit AS" panose="02000506000000020004" pitchFamily="2" charset="-34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7C4D902E-A278-4A5A-9B38-5B394E4E2606}"/>
              </a:ext>
            </a:extLst>
          </p:cNvPr>
          <p:cNvSpPr/>
          <p:nvPr/>
        </p:nvSpPr>
        <p:spPr>
          <a:xfrm>
            <a:off x="-3247697" y="6400800"/>
            <a:ext cx="1371600" cy="1213945"/>
          </a:xfrm>
          <a:prstGeom prst="star5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450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4.16667E-7 L 0.26143 -0.038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76" y="-1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1641</TotalTime>
  <Words>426</Words>
  <Application>Microsoft Office PowerPoint</Application>
  <PresentationFormat>Custom</PresentationFormat>
  <Paragraphs>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Angsana New</vt:lpstr>
      <vt:lpstr>Arial</vt:lpstr>
      <vt:lpstr>Calibri</vt:lpstr>
      <vt:lpstr>Calibri Light</vt:lpstr>
      <vt:lpstr>TH Niramit 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TheTuck</dc:creator>
  <cp:lastModifiedBy>TheTuck</cp:lastModifiedBy>
  <cp:revision>20</cp:revision>
  <dcterms:created xsi:type="dcterms:W3CDTF">2019-10-28T03:10:38Z</dcterms:created>
  <dcterms:modified xsi:type="dcterms:W3CDTF">2019-11-10T10:50:15Z</dcterms:modified>
</cp:coreProperties>
</file>